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FD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2" d="100"/>
          <a:sy n="82" d="100"/>
        </p:scale>
        <p:origin x="56" y="-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D0AD9-8D62-71F0-F6C8-706AA09E86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5A4A62-7C8C-6F10-BEFE-98D2BE92D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C7051-04B5-1D69-A061-50691604C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A426A-EEEC-B90C-C288-BCD22543B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0DFDE-C82B-9C9B-711C-0D3CCCEAC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805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AB6C9-46E5-C25E-C559-6D7C2C851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F0978E-538B-80DF-711D-6B5F42777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1982C-7B25-A4DA-57F0-6A31678E8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EFBC9-1FD0-AC23-B12B-D54F30D83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73A80-5525-B35C-600A-D71B7765B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38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BC9DF0-E047-016C-6F62-4E345C13BD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397979-F78E-C708-909C-709F35BAF4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4B56C7-AAC4-98AC-0247-B73B05953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4728D-FBF8-BCF4-DEBF-3D09BEDA4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805E1-80CC-CD24-A960-6C1DBD03F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725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A1DD0-6E9F-252B-9910-EA038B86C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1483B-20CB-3D98-E8F8-63766E5D3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B8AD3-5778-41B5-C1CC-02BF1440D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FDD5E-F8D6-075E-C280-60B73D75A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3C8A6E-FE59-D218-D180-775BF8F89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2289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A80F6-1099-3D6E-B366-18921CB32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BB8B8F-5B05-AE04-6965-321DA3DFD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1DB79-4EAB-E5B2-47AE-C6997C675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57FEB-788E-FC31-AD5C-42BA2984A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7FDC0-9180-D5A3-7FD0-1197CC2BE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758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46411-3EF9-E018-D42C-8F490BD49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3C29A-A38C-F5F2-A167-09CE5F7F4D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AC11F8-554C-4FB8-EF8C-EB7F7362C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A5013A-7BEE-DEA0-53B6-365CEACB7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443D3-09C9-B539-CA6A-6F2383CBA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1F7980-5900-9736-2669-784437F8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4846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A6FBD-3B2E-23E0-8B5E-6200E5508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D238C9-9010-AC28-CCF7-6A5380752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523B8D-FC83-DEFA-B567-A429975E00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9B2134-F1AC-253F-FA57-B7CA511B7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F97431-2A80-0CE1-82A9-99716999C2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B06984-EA0B-8B8F-E6D9-04A189BC2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8CBE5B-B1F6-2410-7BBF-406F7B271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3D8A84-63A4-ED46-13D2-F2D87064C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3590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CB1F5-F7E9-5D21-6999-C36E6DBA0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A80088-E219-8741-6FDC-C109A44D0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613B85-4F76-DAB2-FF52-122FED5E8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C6100C-5DAC-ADFE-445C-66B97D8D3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648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762EC3-37FE-67EE-D4A3-A0583213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3C77B-93DC-0D64-4928-32347B7D6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ABFC6E-75B9-ACF2-9126-C7BD1E583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6351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D28E3-C1D3-6C57-CF14-E304E8EA0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E3F80-8789-2A29-A221-DBF412D7A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CD6D7-7219-324D-E9B0-8D7692BA77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A5002D-094D-3B10-7504-3158B7537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1D398-5565-583D-6224-55FFDF43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E176F6-C363-9D54-05F1-004F45F4C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9178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A9FBC-4A7E-02D5-5CB4-F7EFC7DF0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8D4F8A-E825-7F39-806E-81F5A40776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64B77D-90BE-D888-B46C-916DA4E70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D9127-7B88-27D1-9F0A-834EDDD2D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FBF70-8ADD-7E62-2E6D-C04563D5B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CAB7EF-D85B-0413-B0AC-293C9760B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55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42984E-7687-451C-9F1A-2300A6720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2A7AAB-C494-3494-E338-9C34B44C2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AE3B19-1180-E247-1F89-129C36285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B04C8-47F6-42D4-BC7C-E82B823B6440}" type="datetimeFigureOut">
              <a:rPr lang="en-IN" smtClean="0"/>
              <a:t>25-11-2022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36E0F-F8AB-0A8B-E870-24E9EFCCE3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60088-3F9E-0485-94ED-9883C5E92F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F9302-5C7B-4FDA-B0EB-5FF3218170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2780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gif"/><Relationship Id="rId3" Type="http://schemas.openxmlformats.org/officeDocument/2006/relationships/image" Target="../media/image7.gif"/><Relationship Id="rId7" Type="http://schemas.openxmlformats.org/officeDocument/2006/relationships/image" Target="../media/image11.gif"/><Relationship Id="rId12" Type="http://schemas.openxmlformats.org/officeDocument/2006/relationships/image" Target="../media/image15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gif"/><Relationship Id="rId11" Type="http://schemas.openxmlformats.org/officeDocument/2006/relationships/image" Target="../media/image14.gif"/><Relationship Id="rId5" Type="http://schemas.openxmlformats.org/officeDocument/2006/relationships/image" Target="../media/image9.gif"/><Relationship Id="rId10" Type="http://schemas.openxmlformats.org/officeDocument/2006/relationships/image" Target="../media/image5.gif"/><Relationship Id="rId4" Type="http://schemas.openxmlformats.org/officeDocument/2006/relationships/image" Target="../media/image8.gif"/><Relationship Id="rId9" Type="http://schemas.openxmlformats.org/officeDocument/2006/relationships/image" Target="../media/image1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ED7F54-A68A-151C-A214-9FD5F83AC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704" y="0"/>
            <a:ext cx="92405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262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5F7FF6-F4D5-2B37-3540-F02DF1A6A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30" y="500514"/>
            <a:ext cx="10422454" cy="585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673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0486B8-DC99-BD71-F851-8080A3E73F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42" y="1849856"/>
            <a:ext cx="200025" cy="1714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2A8526-8649-9F7D-7A99-8C2A8AB96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67" y="2616618"/>
            <a:ext cx="885825" cy="1809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74CCE5-DE20-4069-C36E-BA178DBAC2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787" y="1876425"/>
            <a:ext cx="352425" cy="310515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B3A3387-44B0-F044-67E8-5A95AB1CA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936110" y="1180846"/>
            <a:ext cx="20002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85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4F51CD-256E-93D2-8C71-685AE9080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4951" y="3333165"/>
            <a:ext cx="273927" cy="4751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027D34-6F0A-AD95-67FF-87432BEE9B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631" y="3325644"/>
            <a:ext cx="1549116" cy="4513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BE7735-5559-35C4-D4D3-56C4249CF5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801" y="1397157"/>
            <a:ext cx="360430" cy="38261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3D4229-EC02-ADED-90E1-C92290863D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362" y="3237379"/>
            <a:ext cx="752475" cy="6667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CDADEF8-2355-30B0-9994-4A5E9FD547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302" y="2858621"/>
            <a:ext cx="2009775" cy="42862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9E4FBFB-0E02-084C-3FA5-4780F5BCD2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910" y="2620496"/>
            <a:ext cx="674855" cy="4870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6A242E-120E-5A2E-FC27-02BCAA6CBE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3577" y="1858546"/>
            <a:ext cx="1276350" cy="96202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320B393-4250-84F5-B61D-E3E4803B18E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606" y="1131053"/>
            <a:ext cx="495300" cy="76145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6535F1F-B7A8-FB3F-A000-1566A8A83D6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6469" y="1080388"/>
            <a:ext cx="205960" cy="244586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35D1BFA-23DF-FF21-B9D9-FCF019B1FA2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406" y="1397157"/>
            <a:ext cx="2371725" cy="37719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B5BDB2B-2BFE-C93E-D77E-81EA34938FC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452" y="1163932"/>
            <a:ext cx="1000125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54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0519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purnendu maity</dc:creator>
  <cp:lastModifiedBy>purnendu maity</cp:lastModifiedBy>
  <cp:revision>11</cp:revision>
  <dcterms:created xsi:type="dcterms:W3CDTF">2022-11-24T17:24:11Z</dcterms:created>
  <dcterms:modified xsi:type="dcterms:W3CDTF">2022-11-25T09:56:16Z</dcterms:modified>
</cp:coreProperties>
</file>

<file path=docProps/thumbnail.jpeg>
</file>